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70" r:id="rId11"/>
    <p:sldId id="262"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7" autoAdjust="0"/>
  </p:normalViewPr>
  <p:slideViewPr>
    <p:cSldViewPr snapToGrid="0" snapToObjects="1">
      <p:cViewPr>
        <p:scale>
          <a:sx n="94" d="100"/>
          <a:sy n="94" d="100"/>
        </p:scale>
        <p:origin x="-71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png"/><Relationship Id="rId6"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tools.ietf.org/html/rfc69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4"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IETF</a:t>
            </a:r>
            <a:br>
              <a:rPr lang="en-US" dirty="0" smtClean="0"/>
            </a:br>
            <a:r>
              <a:rPr lang="en-US" dirty="0" smtClean="0"/>
              <a:t>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94, October 31 – November 1,</a:t>
            </a:r>
            <a:endParaRPr lang="en-US" dirty="0"/>
          </a:p>
          <a:p>
            <a:r>
              <a:rPr lang="en-US" dirty="0" smtClean="0"/>
              <a:t>Yokohama, Japan</a:t>
            </a:r>
            <a:endParaRPr lang="en-US" dirty="0"/>
          </a:p>
        </p:txBody>
      </p:sp>
      <p:pic>
        <p:nvPicPr>
          <p:cNvPr id="4" name="Picture 3" descr="IMG_33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3600" y="540398"/>
            <a:ext cx="3270399" cy="2452799"/>
          </a:xfrm>
          <a:prstGeom prst="rect">
            <a:avLst/>
          </a:prstGeom>
        </p:spPr>
      </p:pic>
      <p:pic>
        <p:nvPicPr>
          <p:cNvPr id="5" name="Picture 4" descr="IMG_338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7200" y="540398"/>
            <a:ext cx="3270399" cy="2452799"/>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grpSp>
        <p:nvGrpSpPr>
          <p:cNvPr id="6" name="Group 5"/>
          <p:cNvGrpSpPr/>
          <p:nvPr/>
        </p:nvGrpSpPr>
        <p:grpSpPr>
          <a:xfrm>
            <a:off x="283510" y="2350429"/>
            <a:ext cx="4239276" cy="1858697"/>
            <a:chOff x="4008794" y="1080798"/>
            <a:chExt cx="5135206" cy="2385586"/>
          </a:xfrm>
        </p:grpSpPr>
        <p:pic>
          <p:nvPicPr>
            <p:cNvPr id="10" name="Picture 9" descr="Screen Shot 2015-10-30 at 11.25.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94" y="1080798"/>
              <a:ext cx="5135206" cy="2385586"/>
            </a:xfrm>
            <a:prstGeom prst="rect">
              <a:avLst/>
            </a:prstGeom>
          </p:spPr>
        </p:pic>
        <p:sp>
          <p:nvSpPr>
            <p:cNvPr id="11" name="Rectangle 10"/>
            <p:cNvSpPr/>
            <p:nvPr/>
          </p:nvSpPr>
          <p:spPr>
            <a:xfrm>
              <a:off x="6282911" y="2924160"/>
              <a:ext cx="2403889" cy="542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Screen Shot 2015-11-01 at 1.0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866" y="4661740"/>
            <a:ext cx="2331935" cy="1578699"/>
          </a:xfrm>
          <a:prstGeom prst="rect">
            <a:avLst/>
          </a:prstGeom>
        </p:spPr>
      </p:pic>
      <p:pic>
        <p:nvPicPr>
          <p:cNvPr id="4" name="Picture 3" descr="cisco-devnet-logo.pdf"/>
          <p:cNvPicPr>
            <a:picLocks noChangeAspect="1"/>
          </p:cNvPicPr>
          <p:nvPr/>
        </p:nvPicPr>
        <p:blipFill rotWithShape="1">
          <a:blip r:embed="rId4">
            <a:extLst>
              <a:ext uri="{28A0092B-C50C-407E-A947-70E740481C1C}">
                <a14:useLocalDpi xmlns:a14="http://schemas.microsoft.com/office/drawing/2010/main" val="0"/>
              </a:ext>
            </a:extLst>
          </a:blip>
          <a:srcRect t="22621" b="65379"/>
          <a:stretch/>
        </p:blipFill>
        <p:spPr>
          <a:xfrm>
            <a:off x="2160866" y="1417639"/>
            <a:ext cx="4846211" cy="822960"/>
          </a:xfrm>
          <a:prstGeom prst="rect">
            <a:avLst/>
          </a:prstGeom>
        </p:spPr>
      </p:pic>
      <p:grpSp>
        <p:nvGrpSpPr>
          <p:cNvPr id="5" name="Group 4"/>
          <p:cNvGrpSpPr/>
          <p:nvPr/>
        </p:nvGrpSpPr>
        <p:grpSpPr>
          <a:xfrm>
            <a:off x="4696951" y="2350429"/>
            <a:ext cx="4400123" cy="1906546"/>
            <a:chOff x="3880046" y="4350211"/>
            <a:chExt cx="5263954" cy="2507789"/>
          </a:xfrm>
        </p:grpSpPr>
        <p:pic>
          <p:nvPicPr>
            <p:cNvPr id="9" name="Picture 8" descr="Screen Shot 2015-10-30 at 11.23.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046" y="4350211"/>
              <a:ext cx="5263954" cy="2507789"/>
            </a:xfrm>
            <a:prstGeom prst="rect">
              <a:avLst/>
            </a:prstGeom>
          </p:spPr>
        </p:pic>
        <p:sp>
          <p:nvSpPr>
            <p:cNvPr id="13" name="Rectangle 12"/>
            <p:cNvSpPr/>
            <p:nvPr/>
          </p:nvSpPr>
          <p:spPr>
            <a:xfrm>
              <a:off x="6282911" y="6268447"/>
              <a:ext cx="2403889" cy="542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18" descr="IMG_3398.JPG"/>
          <p:cNvPicPr>
            <a:picLocks noChangeAspect="1"/>
          </p:cNvPicPr>
          <p:nvPr/>
        </p:nvPicPr>
        <p:blipFill rotWithShape="1">
          <a:blip r:embed="rId6">
            <a:extLst>
              <a:ext uri="{28A0092B-C50C-407E-A947-70E740481C1C}">
                <a14:useLocalDpi xmlns:a14="http://schemas.microsoft.com/office/drawing/2010/main" val="0"/>
              </a:ext>
            </a:extLst>
          </a:blip>
          <a:srcRect l="15947" t="-78" r="6348" b="78"/>
          <a:stretch/>
        </p:blipFill>
        <p:spPr>
          <a:xfrm rot="5400000">
            <a:off x="5370028" y="3755033"/>
            <a:ext cx="1887712" cy="3233867"/>
          </a:xfrm>
          <a:prstGeom prst="rect">
            <a:avLst/>
          </a:prstGeom>
        </p:spPr>
      </p:pic>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#IETF94</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11</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19:00 – 21:00</a:t>
            </a:r>
          </a:p>
          <a:p>
            <a:r>
              <a:rPr lang="en-US" dirty="0" smtClean="0"/>
              <a:t>Intercontinental Ballroom</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#IETF94</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9" name="Picture 8" descr="Macintosh HD:Users:eckelcu:Desktop:Screen Shot 2015-07-21 at 12.51.51 PM.png"/>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17639"/>
            <a:ext cx="8229601" cy="4938713"/>
          </a:xfrm>
          <a:prstGeom prst="rect">
            <a:avLst/>
          </a:prstGeom>
          <a:noFill/>
          <a:ln>
            <a:noFill/>
          </a:ln>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0-30 at 11.5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684" y="1762320"/>
            <a:ext cx="4064572" cy="3871338"/>
          </a:xfrm>
          <a:prstGeom prst="rect">
            <a:avLst/>
          </a:prstGeom>
        </p:spPr>
      </p:pic>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5136618" cy="4525963"/>
          </a:xfrm>
        </p:spPr>
        <p:txBody>
          <a:bodyPr/>
          <a:lstStyle/>
          <a:p>
            <a:r>
              <a:rPr lang="en-US" dirty="0" smtClean="0"/>
              <a:t>Running Code (</a:t>
            </a:r>
            <a:r>
              <a:rPr lang="en-US" dirty="0" smtClean="0">
                <a:hlinkClick r:id="rId3"/>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DHCPv4o6 - Dynamic Host Configuration Protocol IPv4 over IPv6</a:t>
            </a:r>
          </a:p>
          <a:p>
            <a:r>
              <a:rPr lang="en-US" dirty="0" smtClean="0"/>
              <a:t>DNS / DNSSEC / DANE / DNS-over (D)TLS </a:t>
            </a:r>
          </a:p>
          <a:p>
            <a:r>
              <a:rPr lang="en-US" dirty="0" smtClean="0"/>
              <a:t>HOMENET – DNS64, NAT64, DNCP/HNCP, </a:t>
            </a:r>
            <a:r>
              <a:rPr lang="en-US" dirty="0" err="1" smtClean="0"/>
              <a:t>OpenWrt</a:t>
            </a:r>
            <a:endParaRPr lang="en-US" dirty="0" smtClean="0"/>
          </a:p>
          <a:p>
            <a:r>
              <a:rPr lang="en-US" dirty="0" smtClean="0"/>
              <a:t>IBNEMO – Intent Based Network Modeling</a:t>
            </a:r>
          </a:p>
          <a:p>
            <a:r>
              <a:rPr lang="en-US" dirty="0" smtClean="0"/>
              <a:t>ICE – Interactive Connectivity Establishment</a:t>
            </a:r>
          </a:p>
          <a:p>
            <a:r>
              <a:rPr lang="en-US" smtClean="0"/>
              <a:t>NETCONF</a:t>
            </a:r>
            <a:r>
              <a:rPr lang="en-US" dirty="0" smtClean="0"/>
              <a:t>/YANG, I2RS, OpenDaylight</a:t>
            </a:r>
          </a:p>
          <a:p>
            <a:r>
              <a:rPr lang="en-US" dirty="0" smtClean="0"/>
              <a:t>NETVC - Internet Video Codec and Daala, Thor</a:t>
            </a:r>
          </a:p>
          <a:p>
            <a:r>
              <a:rPr lang="en-US" dirty="0" smtClean="0"/>
              <a:t>RIOT - OS for internet of things</a:t>
            </a:r>
          </a:p>
          <a:p>
            <a:r>
              <a:rPr lang="en-US" dirty="0" smtClean="0"/>
              <a:t>SFC (Service Function Chaining)</a:t>
            </a:r>
          </a:p>
          <a:p>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10000"/>
          </a:bodyPr>
          <a:lstStyle/>
          <a:p>
            <a:r>
              <a:rPr lang="en-US" smtClean="0"/>
              <a:t>Git/GitHub commonly used for open source projects</a:t>
            </a:r>
          </a:p>
          <a:p>
            <a:r>
              <a:rPr lang="en-US" smtClean="0"/>
              <a:t>Getting started:</a:t>
            </a:r>
          </a:p>
          <a:p>
            <a:pPr lvl="1"/>
            <a:r>
              <a:rPr lang="en-US" smtClean="0"/>
              <a:t>Install Git on laptop </a:t>
            </a:r>
            <a:r>
              <a:rPr lang="en-US" smtClean="0">
                <a:hlinkClick r:id="rId3"/>
              </a:rPr>
              <a:t>https://help.github.com/articles/set-up-git/</a:t>
            </a:r>
            <a:endParaRPr lang="en-US" smtClean="0"/>
          </a:p>
          <a:p>
            <a:pPr lvl="1"/>
            <a:r>
              <a:rPr lang="en-US" smtClean="0"/>
              <a:t>Join Hackathon repo </a:t>
            </a:r>
            <a:r>
              <a:rPr lang="en-US" smtClean="0">
                <a:hlinkClick r:id="rId2"/>
              </a:rPr>
              <a:t>https://github.com/eckelcu/ietf-hackathon</a:t>
            </a:r>
            <a:endParaRPr lang="en-US" smtClean="0"/>
          </a:p>
          <a:p>
            <a:pPr lvl="1"/>
            <a:r>
              <a:rPr lang="en-US" smtClean="0"/>
              <a:t>Working on existing project, or add a new one, by forking </a:t>
            </a:r>
            <a:r>
              <a:rPr lang="en-US" smtClean="0">
                <a:hlinkClick r:id="rId4"/>
              </a:rPr>
              <a:t>https://help.github.com/articles/fork-a-repo/</a:t>
            </a:r>
            <a:endParaRPr lang="en-US" smtClean="0"/>
          </a:p>
          <a:p>
            <a:pPr lvl="1"/>
            <a:r>
              <a:rPr lang="en-US" smtClean="0"/>
              <a:t>“Follow” team members and “watch” project(s) </a:t>
            </a:r>
            <a:r>
              <a:rPr lang="en-US" smtClean="0">
                <a:hlinkClick r:id="rId5"/>
              </a:rPr>
              <a:t>https://help.github.com/articles/be-social/</a:t>
            </a:r>
            <a:endParaRPr lang="en-US" smtClean="0"/>
          </a:p>
          <a:p>
            <a:r>
              <a:rPr lang="en-US" smtClean="0"/>
              <a:t>More info: http://gitref.org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hlinkClick r:id="rId2"/>
              </a:rPr>
              <a:t>https://github.com/eckelcu/ietf-hackathon/94</a:t>
            </a:r>
            <a:endParaRPr lang="en-US" dirty="0"/>
          </a:p>
        </p:txBody>
      </p:sp>
      <p:sp>
        <p:nvSpPr>
          <p:cNvPr id="3" name="Content Placeholder 2"/>
          <p:cNvSpPr>
            <a:spLocks noGrp="1"/>
          </p:cNvSpPr>
          <p:nvPr>
            <p:ph idx="1"/>
          </p:nvPr>
        </p:nvSpPr>
        <p:spPr/>
        <p:txBody>
          <a:bodyPr/>
          <a:lstStyle/>
          <a:p>
            <a:r>
              <a:rPr lang="en-US" dirty="0" smtClean="0"/>
              <a:t>./presentations/.</a:t>
            </a:r>
          </a:p>
          <a:p>
            <a:r>
              <a:rPr lang="en-US" dirty="0" smtClean="0"/>
              <a:t>./projects/</a:t>
            </a:r>
          </a:p>
          <a:p>
            <a:pPr lvl="1"/>
            <a:endParaRPr lang="en-US" dirty="0" smtClean="0"/>
          </a:p>
          <a:p>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13" name="Picture 12" descr="Screen Shot 2015-10-30 at 11.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0938"/>
            <a:ext cx="9144000" cy="3544891"/>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Saturday</a:t>
            </a:r>
            <a:endParaRPr lang="en-US" dirty="0"/>
          </a:p>
        </p:txBody>
      </p:sp>
      <p:sp>
        <p:nvSpPr>
          <p:cNvPr id="3" name="Content Placeholder 2"/>
          <p:cNvSpPr>
            <a:spLocks noGrp="1"/>
          </p:cNvSpPr>
          <p:nvPr>
            <p:ph idx="1"/>
          </p:nvPr>
        </p:nvSpPr>
        <p:spPr/>
        <p:txBody>
          <a:bodyPr>
            <a:normAutofit fontScale="92500"/>
          </a:bodyPr>
          <a:lstStyle/>
          <a:p>
            <a:r>
              <a:rPr lang="en-US" dirty="0"/>
              <a:t>09:00: Room opens - Pastries and coffee provided</a:t>
            </a:r>
          </a:p>
          <a:p>
            <a:r>
              <a:rPr lang="en-US" dirty="0" smtClean="0"/>
              <a:t>09</a:t>
            </a:r>
            <a:r>
              <a:rPr lang="en-US" dirty="0"/>
              <a:t>:30: Hackathon kickoff - Intro to all technologies by champions, form teams</a:t>
            </a:r>
          </a:p>
          <a:p>
            <a:r>
              <a:rPr lang="en-US" dirty="0" smtClean="0"/>
              <a:t>12</a:t>
            </a:r>
            <a:r>
              <a:rPr lang="en-US" dirty="0"/>
              <a:t>:30: Lunch provided</a:t>
            </a:r>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Dinner provided</a:t>
            </a:r>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coffee provided</a:t>
            </a:r>
          </a:p>
          <a:p>
            <a:r>
              <a:rPr lang="en-US" dirty="0" smtClean="0"/>
              <a:t>12</a:t>
            </a:r>
            <a:r>
              <a:rPr lang="en-US" dirty="0"/>
              <a:t>:30: Lunch provided</a:t>
            </a:r>
          </a:p>
          <a:p>
            <a:r>
              <a:rPr lang="en-US" dirty="0" smtClean="0">
                <a:solidFill>
                  <a:srgbClr val="FF0000"/>
                </a:solidFill>
              </a:rPr>
              <a:t>13</a:t>
            </a:r>
            <a:r>
              <a:rPr lang="en-US" dirty="0" smtClean="0">
                <a:solidFill>
                  <a:srgbClr val="FF0000"/>
                </a:solidFill>
              </a:rPr>
              <a:t>:45: </a:t>
            </a:r>
            <a:r>
              <a:rPr lang="en-US" dirty="0">
                <a:solidFill>
                  <a:srgbClr val="FF0000"/>
                </a:solidFill>
              </a:rPr>
              <a:t>Hacking stops, prepare brief presentation of project</a:t>
            </a:r>
          </a:p>
          <a:p>
            <a:r>
              <a:rPr lang="en-US" dirty="0" smtClean="0"/>
              <a:t>14</a:t>
            </a:r>
            <a:r>
              <a:rPr lang="en-US" dirty="0" smtClean="0"/>
              <a:t>:15: </a:t>
            </a:r>
            <a:r>
              <a:rPr lang="en-US" dirty="0"/>
              <a:t>Project presentation to other participants and judges</a:t>
            </a:r>
          </a:p>
          <a:p>
            <a:r>
              <a:rPr lang="en-US" dirty="0" smtClean="0"/>
              <a:t>15</a:t>
            </a:r>
            <a:r>
              <a:rPr lang="en-US" dirty="0" smtClean="0"/>
              <a:t>:30: </a:t>
            </a:r>
            <a:r>
              <a:rPr lang="en-US" dirty="0"/>
              <a:t>Recap and suggestions for improvements</a:t>
            </a:r>
          </a:p>
          <a:p>
            <a:r>
              <a:rPr lang="en-US" smtClean="0"/>
              <a:t>15</a:t>
            </a:r>
            <a:r>
              <a:rPr lang="en-US" smtClean="0"/>
              <a:t>:45: </a:t>
            </a:r>
            <a:r>
              <a:rPr lang="en-US" dirty="0"/>
              <a:t>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11390</TotalTime>
  <Words>809</Words>
  <Application>Microsoft Macintosh PowerPoint</Application>
  <PresentationFormat>On-screen Show (4:3)</PresentationFormat>
  <Paragraphs>113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IETF Hackathon</vt:lpstr>
      <vt:lpstr>Goals</vt:lpstr>
      <vt:lpstr>Note Well</vt:lpstr>
      <vt:lpstr>IPR and Code Contribution Guideline </vt:lpstr>
      <vt:lpstr>Technologies</vt:lpstr>
      <vt:lpstr>Collaborate on Code https://github.com/eckelcu/ietf-hackathon</vt:lpstr>
      <vt:lpstr>https://github.com/eckelcu/ietf-hackathon/94</vt:lpstr>
      <vt:lpstr>Agenda - Saturday</vt:lpstr>
      <vt:lpstr>Agenda - Sunday</vt:lpstr>
      <vt:lpstr>Prizes</vt:lpstr>
      <vt:lpstr>Judging Criteria</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54</cp:revision>
  <dcterms:created xsi:type="dcterms:W3CDTF">2015-03-20T17:07:21Z</dcterms:created>
  <dcterms:modified xsi:type="dcterms:W3CDTF">2015-11-01T05:01:56Z</dcterms:modified>
</cp:coreProperties>
</file>